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442" autoAdjust="0"/>
  </p:normalViewPr>
  <p:slideViewPr>
    <p:cSldViewPr snapToGrid="0">
      <p:cViewPr varScale="1">
        <p:scale>
          <a:sx n="89" d="100"/>
          <a:sy n="89" d="100"/>
        </p:scale>
        <p:origin x="13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930C8-9A1E-4DA4-9455-F308A235798F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6FB88-1831-4FCB-AB2B-E3DAFA84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37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 to the first unity lunc</a:t>
            </a:r>
            <a:r>
              <a:rPr lang="en-US" baseline="0" dirty="0" smtClean="0"/>
              <a:t>h and learn.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587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</a:t>
            </a:r>
            <a:r>
              <a:rPr lang="en-US" baseline="0" dirty="0" smtClean="0"/>
              <a:t> exploring unity the objective is going to be create a </a:t>
            </a:r>
            <a:endParaRPr lang="en-US" dirty="0" smtClean="0"/>
          </a:p>
          <a:p>
            <a:r>
              <a:rPr lang="en-US" dirty="0" smtClean="0"/>
              <a:t>-   Explain</a:t>
            </a:r>
            <a:r>
              <a:rPr lang="en-US" baseline="0" dirty="0" smtClean="0"/>
              <a:t> camera control.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Explain creating an object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Talk about asset store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Maybe</a:t>
            </a:r>
            <a:r>
              <a:rPr lang="en-US" baseline="0" dirty="0" smtClean="0"/>
              <a:t> create a simple terrain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55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will be looking at how to create a platformer game </a:t>
            </a:r>
            <a:r>
              <a:rPr lang="en-US" baseline="0" smtClean="0"/>
              <a:t>next Lunch and Learn.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379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are going to start with the overview unity</a:t>
            </a:r>
          </a:p>
          <a:p>
            <a:r>
              <a:rPr lang="en-US" baseline="0" dirty="0" smtClean="0"/>
              <a:t>	- What is unity, the history of unity and which companies are using unity.</a:t>
            </a:r>
          </a:p>
          <a:p>
            <a:endParaRPr lang="en-US" dirty="0" smtClean="0"/>
          </a:p>
          <a:p>
            <a:r>
              <a:rPr lang="en-US" dirty="0" smtClean="0"/>
              <a:t>Next we are going to cover</a:t>
            </a:r>
            <a:r>
              <a:rPr lang="en-US" baseline="0" dirty="0" smtClean="0"/>
              <a:t> what is comparable to unity.</a:t>
            </a:r>
          </a:p>
          <a:p>
            <a:r>
              <a:rPr lang="en-US" baseline="0" dirty="0" smtClean="0"/>
              <a:t>	-We are going to talk about the Source Engine, Unreal Engine, and </a:t>
            </a:r>
            <a:r>
              <a:rPr lang="en-US" baseline="0" dirty="0" err="1" smtClean="0"/>
              <a:t>Cryengine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we are going to talk about what was made with unity as well as show some demos of what was made.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85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-Unity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Technologies was founded as Over the Edge Entertainment (OTEE) in Copenhagen in 2004 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-Unity is updated</a:t>
            </a:r>
            <a:r>
              <a:rPr lang="en-US" baseline="0" dirty="0" smtClean="0"/>
              <a:t> 4 times a year each quarter of the year the software is maintained by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Technologies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it is not community driven project it is a for profit platform helping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development studios make games, tools and software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Although the project is not open source it does have a large community of people willing to answer questions.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-Unity’s primary and only language for writing game scripts is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C#. Starting with unity 2018.2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UnityScript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which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unity’s version of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 removed.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-Unreal engine, </a:t>
            </a:r>
            <a:r>
              <a:rPr lang="en-US" baseline="0" dirty="0" err="1" smtClean="0"/>
              <a:t>Cryengine</a:t>
            </a:r>
            <a:r>
              <a:rPr lang="en-US" baseline="0" dirty="0" smtClean="0"/>
              <a:t>, Source Engine are all software comparable to unity. 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48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-Unity offers a variety of features to help with game development;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</a:t>
            </a:r>
            <a:r>
              <a:rPr lang="en-US" dirty="0" smtClean="0"/>
              <a:t>Unity Hub is</a:t>
            </a:r>
            <a:r>
              <a:rPr lang="en-US" baseline="0" dirty="0" smtClean="0"/>
              <a:t> one of those features.</a:t>
            </a:r>
            <a:r>
              <a:rPr lang="en-US" dirty="0" smtClean="0"/>
              <a:t> It is the central location</a:t>
            </a:r>
            <a:r>
              <a:rPr lang="en-US" baseline="0" dirty="0" smtClean="0"/>
              <a:t> where users can manage projects, versions of unity installed, and hear about new announcements and features.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0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</a:t>
            </a:r>
            <a:r>
              <a:rPr lang="en-US" sz="1200" dirty="0" smtClean="0">
                <a:latin typeface="Roboto"/>
              </a:rPr>
              <a:t>Hierarchy Tree</a:t>
            </a:r>
            <a:r>
              <a:rPr lang="en-US" sz="1200" baseline="0" dirty="0" smtClean="0">
                <a:latin typeface="Roboto"/>
              </a:rPr>
              <a:t> shows a list of objects in the currently selected scene.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Lighting menu is the main interface for unity’s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Illumination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 or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(GI) for short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GI system models how light interacts with the environment. 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project window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view, allows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user to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and manage the assets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belong to selected project.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15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next feature we are going to talk about is the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view navigation.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top right tool is the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Gizmo.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tool tells you the orientation of the viewing angle and it also allows for quick rotations in your viewing angle by clicking on the cones.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scene view navigation allows the user to view objects in the scene, to move the scene use the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w,a,s,d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keys and right click your mouse and move the mouse to rotate around the scene.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65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</a:t>
            </a:r>
            <a:r>
              <a:rPr lang="en-US" baseline="0" dirty="0" smtClean="0"/>
              <a:t> is a trailer of Ori and the Blind Forest Made with unity. And basically here I wanted to demonstrate what is possible with unity.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- This game is a 2D platform adventure game.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96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</a:t>
            </a:r>
            <a:r>
              <a:rPr lang="en-US" baseline="0" dirty="0" smtClean="0"/>
              <a:t> are some more games made with unity.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Hollow Knight is a 2D Adventure Platformer. The Long Dark is a survival adventure game. Rick and </a:t>
            </a:r>
            <a:r>
              <a:rPr lang="en-US" baseline="0" dirty="0" err="1" smtClean="0"/>
              <a:t>Morty</a:t>
            </a:r>
            <a:r>
              <a:rPr lang="en-US" baseline="0" dirty="0" smtClean="0"/>
              <a:t> Virtual Rick-</a:t>
            </a:r>
            <a:r>
              <a:rPr lang="en-US" baseline="0" dirty="0" err="1" smtClean="0"/>
              <a:t>Ality</a:t>
            </a:r>
            <a:r>
              <a:rPr lang="en-US" baseline="0" dirty="0" smtClean="0"/>
              <a:t> is a VR adventure game.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</a:t>
            </a:r>
            <a:r>
              <a:rPr lang="en-US" baseline="0" dirty="0" err="1" smtClean="0"/>
              <a:t>Sonder</a:t>
            </a:r>
            <a:r>
              <a:rPr lang="en-US" baseline="0" dirty="0" smtClean="0"/>
              <a:t> is a Carton Series made with </a:t>
            </a:r>
            <a:r>
              <a:rPr lang="en-US" baseline="0" dirty="0" err="1" smtClean="0"/>
              <a:t>Untiy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19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are going to cover a simple script to learn</a:t>
            </a:r>
            <a:r>
              <a:rPr lang="en-US" baseline="0" dirty="0" smtClean="0"/>
              <a:t> the basics of C# scripting.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is a simple script to turn a light on or off. This script is attached to a light object by</a:t>
            </a:r>
            <a:r>
              <a:rPr lang="en-US" baseline="0" dirty="0" smtClean="0"/>
              <a:t> selecting add component in the game inspector and selecting new script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need to use the start and update</a:t>
            </a:r>
            <a:r>
              <a:rPr lang="en-US" baseline="0" dirty="0" smtClean="0"/>
              <a:t> methods so we are going to inherit from the </a:t>
            </a:r>
            <a:r>
              <a:rPr lang="en-US" baseline="0" dirty="0" err="1" smtClean="0"/>
              <a:t>MonoBehavior</a:t>
            </a:r>
            <a:r>
              <a:rPr lang="en-US" baseline="0" dirty="0" smtClean="0"/>
              <a:t> class.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MonoBehaviour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base class from which every Unity script derives.</a:t>
            </a:r>
          </a:p>
          <a:p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light object will be used because this controls all aspects of Unity's lights.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is called on the frame when a script is enabled before any of the Update methods are called.</a:t>
            </a:r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 is called every frame, if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MonoBehaviour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enabled.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12, Using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GetComponent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allow us to change the enabled bool to true or false.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17,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Listens for the F button keypress.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19, sets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enabled to the opposite of what was previously set.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***Side note: Flashlight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derived class.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6FB88-1831-4FCB-AB2B-E3DAFA84DC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73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44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77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9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76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0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12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19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86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95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1B804-55B7-4D39-9405-1C9F3DD08C9C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DBAE1-5578-4DEC-9478-DCB0D8FF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68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Image result for unity whit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959" y="2179375"/>
            <a:ext cx="523875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508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789238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 smtClean="0">
                <a:latin typeface="Roboto"/>
              </a:rPr>
              <a:t>Exploring Unity…</a:t>
            </a:r>
            <a:endParaRPr lang="en-US" sz="7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74914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670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 smtClean="0">
                <a:latin typeface="Roboto"/>
              </a:rPr>
              <a:t>Coming Up Next…</a:t>
            </a:r>
            <a:endParaRPr lang="en-US" sz="7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300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Agenda </a:t>
            </a:r>
            <a:endParaRPr lang="en-US" dirty="0">
              <a:latin typeface="Robot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Overview</a:t>
            </a:r>
          </a:p>
          <a:p>
            <a:r>
              <a:rPr lang="en-US" dirty="0" smtClean="0">
                <a:latin typeface="Roboto"/>
              </a:rPr>
              <a:t>Features</a:t>
            </a:r>
          </a:p>
          <a:p>
            <a:r>
              <a:rPr lang="en-US" dirty="0" smtClean="0">
                <a:latin typeface="Roboto"/>
              </a:rPr>
              <a:t>Made </a:t>
            </a:r>
            <a:r>
              <a:rPr lang="en-US" dirty="0">
                <a:latin typeface="Roboto"/>
              </a:rPr>
              <a:t>with </a:t>
            </a:r>
            <a:r>
              <a:rPr lang="en-US" dirty="0" smtClean="0">
                <a:latin typeface="Roboto"/>
              </a:rPr>
              <a:t>Unity</a:t>
            </a:r>
          </a:p>
          <a:p>
            <a:r>
              <a:rPr lang="en-US" dirty="0" smtClean="0">
                <a:latin typeface="Roboto"/>
              </a:rPr>
              <a:t>Scripting</a:t>
            </a:r>
          </a:p>
          <a:p>
            <a:r>
              <a:rPr lang="en-US" dirty="0" smtClean="0">
                <a:latin typeface="Roboto"/>
              </a:rPr>
              <a:t>Hands on exploring Unity</a:t>
            </a:r>
            <a:endParaRPr lang="en-US" dirty="0" smtClean="0">
              <a:latin typeface="Roboto"/>
            </a:endParaRPr>
          </a:p>
          <a:p>
            <a:r>
              <a:rPr lang="en-US" dirty="0" smtClean="0">
                <a:latin typeface="Roboto"/>
              </a:rPr>
              <a:t>Coming up next</a:t>
            </a:r>
            <a:endParaRPr lang="en-US" dirty="0">
              <a:latin typeface="Roboto"/>
            </a:endParaRPr>
          </a:p>
          <a:p>
            <a:pPr marL="0" indent="0">
              <a:buNone/>
            </a:pPr>
            <a:endParaRPr lang="en-US" dirty="0" smtClean="0">
              <a:latin typeface="Roboto"/>
            </a:endParaRPr>
          </a:p>
          <a:p>
            <a:endParaRPr lang="en-US" dirty="0" smtClean="0">
              <a:latin typeface="Roboto"/>
            </a:endParaRPr>
          </a:p>
          <a:p>
            <a:endParaRPr lang="en-US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8757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Overview</a:t>
            </a:r>
            <a:endParaRPr lang="en-US" dirty="0">
              <a:latin typeface="Robot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History</a:t>
            </a:r>
          </a:p>
          <a:p>
            <a:r>
              <a:rPr lang="en-US" dirty="0" smtClean="0">
                <a:latin typeface="Roboto"/>
              </a:rPr>
              <a:t>General information</a:t>
            </a:r>
          </a:p>
          <a:p>
            <a:r>
              <a:rPr lang="en-US" dirty="0" smtClean="0">
                <a:latin typeface="Roboto"/>
              </a:rPr>
              <a:t>Supported Languages</a:t>
            </a:r>
          </a:p>
          <a:p>
            <a:r>
              <a:rPr lang="en-US" dirty="0"/>
              <a:t>Comparable </a:t>
            </a:r>
            <a:r>
              <a:rPr lang="en-US" dirty="0" smtClean="0"/>
              <a:t>Software</a:t>
            </a:r>
          </a:p>
          <a:p>
            <a:endParaRPr lang="en-US" dirty="0">
              <a:latin typeface="Roboto"/>
            </a:endParaRPr>
          </a:p>
          <a:p>
            <a:endParaRPr lang="en-US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53363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Features</a:t>
            </a:r>
            <a:endParaRPr lang="en-US" dirty="0">
              <a:latin typeface="Robot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941" y="1690688"/>
            <a:ext cx="6576117" cy="4306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29693" y="5997051"/>
            <a:ext cx="4364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Roboto"/>
              </a:rPr>
              <a:t>Unity Hub</a:t>
            </a:r>
            <a:endParaRPr lang="en-US" sz="3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6950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/>
              </a:rPr>
              <a:t>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52" y="2204646"/>
            <a:ext cx="2551181" cy="46533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3424" y="1619871"/>
            <a:ext cx="4364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Roboto"/>
              </a:rPr>
              <a:t>Hierarchy Tree</a:t>
            </a:r>
            <a:endParaRPr lang="en-US" sz="3200" dirty="0">
              <a:latin typeface="Roboto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610" y="2204646"/>
            <a:ext cx="2767713" cy="46533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7610" y="1655280"/>
            <a:ext cx="4364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Roboto"/>
              </a:rPr>
              <a:t>Lighting Menu</a:t>
            </a:r>
            <a:endParaRPr lang="en-US" sz="3200" dirty="0">
              <a:latin typeface="Roboto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2179" y="2204646"/>
            <a:ext cx="5471233" cy="15181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62179" y="1655279"/>
            <a:ext cx="4728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Roboto"/>
              </a:rPr>
              <a:t>Project Window</a:t>
            </a:r>
            <a:endParaRPr lang="en-US" sz="3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35920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Features</a:t>
            </a:r>
            <a:endParaRPr lang="en-US" dirty="0">
              <a:latin typeface="Roboto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74041" y="1825625"/>
            <a:ext cx="74439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35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Made with Unity</a:t>
            </a:r>
            <a:endParaRPr lang="en-US" dirty="0">
              <a:latin typeface="Roboto"/>
            </a:endParaRPr>
          </a:p>
        </p:txBody>
      </p:sp>
      <p:pic>
        <p:nvPicPr>
          <p:cNvPr id="4" name="OriBlindForestTrail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562776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121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Made With Unity</a:t>
            </a:r>
            <a:endParaRPr lang="en-US" dirty="0">
              <a:latin typeface="Robot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66296"/>
            <a:ext cx="4352925" cy="2000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951" y="1966296"/>
            <a:ext cx="3748216" cy="2000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242154"/>
            <a:ext cx="3849089" cy="24135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5951" y="4048338"/>
            <a:ext cx="3213175" cy="26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72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Roboto"/>
              </a:rPr>
              <a:t>Scripting</a:t>
            </a:r>
            <a:endParaRPr lang="en-US" dirty="0">
              <a:latin typeface="Robot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291" y="1443867"/>
            <a:ext cx="5667709" cy="41814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0" y="1443867"/>
            <a:ext cx="2781300" cy="4975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1053" y="1443867"/>
            <a:ext cx="3724275" cy="541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1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503</Words>
  <Application>Microsoft Office PowerPoint</Application>
  <PresentationFormat>Widescreen</PresentationFormat>
  <Paragraphs>95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Office Theme</vt:lpstr>
      <vt:lpstr>PowerPoint Presentation</vt:lpstr>
      <vt:lpstr>Agenda </vt:lpstr>
      <vt:lpstr>Overview</vt:lpstr>
      <vt:lpstr>Features</vt:lpstr>
      <vt:lpstr>Features</vt:lpstr>
      <vt:lpstr>Features</vt:lpstr>
      <vt:lpstr>Made with Unity</vt:lpstr>
      <vt:lpstr>Made With Unity</vt:lpstr>
      <vt:lpstr>Scripting</vt:lpstr>
      <vt:lpstr>Exploring Unity…</vt:lpstr>
      <vt:lpstr>Coming Up Next…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</dc:creator>
  <cp:lastModifiedBy>Alaa</cp:lastModifiedBy>
  <cp:revision>118</cp:revision>
  <dcterms:created xsi:type="dcterms:W3CDTF">2019-05-28T22:38:39Z</dcterms:created>
  <dcterms:modified xsi:type="dcterms:W3CDTF">2019-06-12T22:38:19Z</dcterms:modified>
</cp:coreProperties>
</file>

<file path=docProps/thumbnail.jpeg>
</file>